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0"/>
  </p:notesMasterIdLst>
  <p:sldIdLst>
    <p:sldId id="256" r:id="rId2"/>
    <p:sldId id="276" r:id="rId3"/>
    <p:sldId id="280" r:id="rId4"/>
    <p:sldId id="281" r:id="rId5"/>
    <p:sldId id="283" r:id="rId6"/>
    <p:sldId id="286" r:id="rId7"/>
    <p:sldId id="284" r:id="rId8"/>
    <p:sldId id="285" r:id="rId9"/>
  </p:sldIdLst>
  <p:sldSz cx="9144000" cy="5143500" type="screen16x9"/>
  <p:notesSz cx="6858000" cy="9144000"/>
  <p:embeddedFontLst>
    <p:embeddedFont>
      <p:font typeface="Raleway" panose="020B0604020202020204" charset="-52"/>
      <p:regular r:id="rId11"/>
      <p:bold r:id="rId12"/>
      <p:italic r:id="rId13"/>
      <p:boldItalic r:id="rId14"/>
    </p:embeddedFont>
    <p:embeddedFont>
      <p:font typeface="MingLiU_HKSCS-ExtB" panose="02020500000000000000" pitchFamily="18" charset="-120"/>
      <p:regular r:id="rId15"/>
    </p:embeddedFont>
    <p:embeddedFont>
      <p:font typeface="Kanit Light" panose="020B0604020202020204" charset="-34"/>
      <p:regular r:id="rId16"/>
      <p:bold r:id="rId17"/>
      <p:italic r:id="rId18"/>
      <p:boldItalic r:id="rId19"/>
    </p:embeddedFont>
    <p:embeddedFont>
      <p:font typeface="Orbitron" panose="020B0604020202020204" charset="0"/>
      <p:regular r:id="rId20"/>
      <p:bold r:id="rId21"/>
    </p:embeddedFont>
    <p:embeddedFont>
      <p:font typeface="Kanit" panose="020B0604020202020204" charset="-34"/>
      <p:regular r:id="rId22"/>
      <p:bold r:id="rId23"/>
      <p:italic r:id="rId24"/>
      <p:boldItalic r:id="rId25"/>
    </p:embeddedFont>
    <p:embeddedFont>
      <p:font typeface="DejaVu Sans" panose="020B06030308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B6D253-8A2C-4AAD-BE1E-8D189A298B52}">
  <a:tblStyle styleId="{73B6D253-8A2C-4AAD-BE1E-8D189A298B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1DFC649-2DEE-4BA9-90BE-C3A619EE534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06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91704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028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657175" y="772575"/>
            <a:ext cx="74100" cy="1788450"/>
            <a:chOff x="8657175" y="772575"/>
            <a:chExt cx="74100" cy="1788450"/>
          </a:xfrm>
        </p:grpSpPr>
        <p:sp>
          <p:nvSpPr>
            <p:cNvPr id="14" name="Google Shape;14;p2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8809575" y="448502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57175" y="4637450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809575" y="478987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21" name="Google Shape;21;p2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25" name="Google Shape;25;p2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680137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680137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33061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59369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3306162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5936963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8058350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81926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3269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8461248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2" r:id="rId4"/>
    <p:sldLayoutId id="2147483667" r:id="rId5"/>
    <p:sldLayoutId id="2147483668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/>
              <a:t>Game: “The war of planes”</a:t>
            </a:r>
            <a:r>
              <a:rPr lang="en" sz="4800" dirty="0" smtClean="0"/>
              <a:t>    </a:t>
            </a:r>
            <a:endParaRPr sz="4800" dirty="0"/>
          </a:p>
        </p:txBody>
      </p:sp>
      <p:sp>
        <p:nvSpPr>
          <p:cNvPr id="200" name="Google Shape;200;p26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DejaVu Sans" panose="020B0603030804020204" pitchFamily="34" charset="0"/>
                <a:ea typeface="MingLiU_HKSCS-ExtB" panose="02020500000000000000" pitchFamily="18" charset="-120"/>
                <a:cs typeface="DejaVu Sans" panose="020B0603030804020204" pitchFamily="34" charset="0"/>
              </a:rPr>
              <a:t>Создал</a:t>
            </a:r>
            <a:r>
              <a:rPr lang="en-US" dirty="0" smtClean="0">
                <a:latin typeface="DejaVu Sans" panose="020B0603030804020204" pitchFamily="34" charset="0"/>
                <a:ea typeface="MingLiU_HKSCS-ExtB" panose="02020500000000000000" pitchFamily="18" charset="-120"/>
                <a:cs typeface="DejaVu Sans" panose="020B0603030804020204" pitchFamily="34" charset="0"/>
              </a:rPr>
              <a:t>:</a:t>
            </a:r>
            <a:r>
              <a:rPr lang="ru-RU" dirty="0" smtClean="0">
                <a:latin typeface="DejaVu Sans" panose="020B0603030804020204" pitchFamily="34" charset="0"/>
                <a:ea typeface="MingLiU_HKSCS-ExtB" panose="02020500000000000000" pitchFamily="18" charset="-120"/>
                <a:cs typeface="DejaVu Sans" panose="020B0603030804020204" pitchFamily="34" charset="0"/>
              </a:rPr>
              <a:t> Андрей Тарасов</a:t>
            </a:r>
            <a:endParaRPr dirty="0"/>
          </a:p>
        </p:txBody>
      </p:sp>
      <p:grpSp>
        <p:nvGrpSpPr>
          <p:cNvPr id="201" name="Google Shape;201;p26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02" name="Google Shape;202;p26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241425" y="1038758"/>
            <a:ext cx="4661100" cy="877824"/>
          </a:xfrm>
        </p:spPr>
        <p:txBody>
          <a:bodyPr/>
          <a:lstStyle/>
          <a:p>
            <a:r>
              <a:rPr lang="ru-RU" sz="3200" dirty="0" smtClean="0"/>
              <a:t>Суть</a:t>
            </a:r>
            <a:r>
              <a:rPr lang="ru-RU" dirty="0" smtClean="0"/>
              <a:t> </a:t>
            </a:r>
            <a:r>
              <a:rPr lang="ru-RU" sz="3200" dirty="0" smtClean="0"/>
              <a:t>проекта</a:t>
            </a:r>
            <a:r>
              <a:rPr lang="en-US" sz="3200" dirty="0" smtClean="0"/>
              <a:t>:</a:t>
            </a:r>
            <a:endParaRPr lang="ru-RU" sz="3200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427608" y="1916582"/>
            <a:ext cx="6134479" cy="2197165"/>
          </a:xfrm>
        </p:spPr>
        <p:txBody>
          <a:bodyPr/>
          <a:lstStyle/>
          <a:p>
            <a:pPr algn="just"/>
            <a:r>
              <a:rPr lang="ru-RU" smtClean="0"/>
              <a:t>       Вы </a:t>
            </a:r>
            <a:r>
              <a:rPr lang="ru-RU" dirty="0" smtClean="0"/>
              <a:t>управляете самолетом, он может стрелять на пробел</a:t>
            </a:r>
            <a:r>
              <a:rPr lang="en-US" dirty="0" smtClean="0"/>
              <a:t>.</a:t>
            </a:r>
            <a:r>
              <a:rPr lang="ru-RU" dirty="0" smtClean="0"/>
              <a:t> Ваша цель добраться до босса, который забрал у вас алмаз, но перед этим должны пройти два уровня защиты и одолеть самого босса. Эта игра может подойти как людям которые любят сложные, так и тем кто любит казуальные игры</a:t>
            </a:r>
            <a:r>
              <a:rPr lang="en-US" dirty="0" smtClean="0"/>
              <a:t>, </a:t>
            </a:r>
            <a:r>
              <a:rPr lang="ru-RU" dirty="0" smtClean="0"/>
              <a:t>для этого в начале игры сделан выбор сложности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595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одзаголовок 6"/>
          <p:cNvSpPr>
            <a:spLocks noGrp="1"/>
          </p:cNvSpPr>
          <p:nvPr>
            <p:ph type="subTitle" idx="1"/>
          </p:nvPr>
        </p:nvSpPr>
        <p:spPr>
          <a:xfrm>
            <a:off x="1106425" y="3725379"/>
            <a:ext cx="6922007" cy="618020"/>
          </a:xfrm>
        </p:spPr>
        <p:txBody>
          <a:bodyPr/>
          <a:lstStyle/>
          <a:p>
            <a:r>
              <a:rPr lang="ru-RU" sz="1800" dirty="0" smtClean="0"/>
              <a:t>Выбор сложности</a:t>
            </a:r>
            <a:r>
              <a:rPr lang="en-US" sz="1800" dirty="0" smtClean="0">
                <a:latin typeface="Orbitron" panose="020B0604020202020204" charset="0"/>
              </a:rPr>
              <a:t>    </a:t>
            </a:r>
            <a:r>
              <a:rPr lang="ru-RU" sz="1800" dirty="0" smtClean="0"/>
              <a:t>                                 Первый уровень</a:t>
            </a:r>
            <a:endParaRPr lang="ru-RU" sz="18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28" y="729075"/>
            <a:ext cx="2422333" cy="2996304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705" y="729075"/>
            <a:ext cx="2466523" cy="299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2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1622655" y="3969923"/>
            <a:ext cx="5682300" cy="409500"/>
          </a:xfrm>
        </p:spPr>
        <p:txBody>
          <a:bodyPr/>
          <a:lstStyle/>
          <a:p>
            <a:r>
              <a:rPr lang="ru-RU" dirty="0" smtClean="0"/>
              <a:t>   </a:t>
            </a:r>
            <a:r>
              <a:rPr lang="ru-RU" dirty="0" smtClean="0"/>
              <a:t>Второй уровень</a:t>
            </a:r>
            <a:r>
              <a:rPr lang="en-US" dirty="0" smtClean="0"/>
              <a:t> </a:t>
            </a:r>
            <a:r>
              <a:rPr lang="ru-RU" dirty="0" smtClean="0"/>
              <a:t>        </a:t>
            </a:r>
            <a:r>
              <a:rPr lang="en-US" dirty="0" smtClean="0"/>
              <a:t>  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356" y="706245"/>
            <a:ext cx="2622487" cy="325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8936" y="3450425"/>
            <a:ext cx="7079224" cy="409500"/>
          </a:xfrm>
        </p:spPr>
        <p:txBody>
          <a:bodyPr/>
          <a:lstStyle/>
          <a:p>
            <a:r>
              <a:rPr lang="ru-RU" dirty="0" smtClean="0"/>
              <a:t>Первая атака                          Вторая атака                       Третья атака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38" y="731520"/>
            <a:ext cx="2180022" cy="271890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936" y="733808"/>
            <a:ext cx="2229154" cy="2716617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675" y="731520"/>
            <a:ext cx="2210877" cy="269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7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just"/>
            <a:r>
              <a:rPr lang="ru-RU" dirty="0" smtClean="0"/>
              <a:t> Четвертая атака                                             Меню смерти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450" y="724194"/>
            <a:ext cx="2223821" cy="272623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458" y="704823"/>
            <a:ext cx="2281292" cy="274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66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005840" y="3450425"/>
            <a:ext cx="7214616" cy="409500"/>
          </a:xfrm>
        </p:spPr>
        <p:txBody>
          <a:bodyPr/>
          <a:lstStyle/>
          <a:p>
            <a:pPr algn="just"/>
            <a:r>
              <a:rPr lang="ru-RU" dirty="0" smtClean="0"/>
              <a:t>Появление Звезды                        Супер удар                                    Победа                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694872"/>
            <a:ext cx="2269988" cy="274633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169" y="704088"/>
            <a:ext cx="2289957" cy="274633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467" y="710732"/>
            <a:ext cx="2269988" cy="27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0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60958" y="1747700"/>
            <a:ext cx="4661100" cy="841800"/>
          </a:xfrm>
        </p:spPr>
        <p:txBody>
          <a:bodyPr/>
          <a:lstStyle/>
          <a:p>
            <a:r>
              <a:rPr lang="en-US" dirty="0"/>
              <a:t>thank you for your attention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449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e Design Agency by Slidesgo">
  <a:themeElements>
    <a:clrScheme name="Simple Light">
      <a:dk1>
        <a:srgbClr val="FFFFFF"/>
      </a:dk1>
      <a:lt1>
        <a:srgbClr val="000000"/>
      </a:lt1>
      <a:dk2>
        <a:srgbClr val="DD3D6E"/>
      </a:dk2>
      <a:lt2>
        <a:srgbClr val="6ABF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105</Words>
  <Application>Microsoft Office PowerPoint</Application>
  <PresentationFormat>Экран (16:9)</PresentationFormat>
  <Paragraphs>10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Raleway</vt:lpstr>
      <vt:lpstr>MingLiU_HKSCS-ExtB</vt:lpstr>
      <vt:lpstr>Kanit Light</vt:lpstr>
      <vt:lpstr>Orbitron</vt:lpstr>
      <vt:lpstr>Kanit</vt:lpstr>
      <vt:lpstr>Arial</vt:lpstr>
      <vt:lpstr>DejaVu Sans</vt:lpstr>
      <vt:lpstr>Game Design Agency by Slidesgo</vt:lpstr>
      <vt:lpstr>Game: “The war of planes”    </vt:lpstr>
      <vt:lpstr>Суть проекта: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Game: “The war of planes ”</dc:title>
  <dc:creator>user1</dc:creator>
  <cp:lastModifiedBy>user1</cp:lastModifiedBy>
  <cp:revision>27</cp:revision>
  <dcterms:modified xsi:type="dcterms:W3CDTF">2025-03-27T05:36:28Z</dcterms:modified>
</cp:coreProperties>
</file>